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diagrams/drawing2.xml" ContentType="application/vnd.ms-office.drawingml.diagramDrawing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7" r:id="rId15"/>
    <p:sldId id="269" r:id="rId16"/>
    <p:sldId id="270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Tech Offic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frameSlides="1"/>
  <p:clrMru>
    <a:srgbClr val="FF864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-308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507E4-634C-AE4B-A882-6189E04AA027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043DBB-FE0C-D342-B0C6-3C92B1BAB9DC}">
      <dgm:prSet/>
      <dgm:spPr/>
      <dgm:t>
        <a:bodyPr/>
        <a:lstStyle/>
        <a:p>
          <a:pPr rtl="0"/>
          <a:r>
            <a:rPr lang="en-US" dirty="0" smtClean="0"/>
            <a:t>Views</a:t>
          </a:r>
          <a:endParaRPr lang="en-US" dirty="0"/>
        </a:p>
      </dgm:t>
    </dgm:pt>
    <dgm:pt modelId="{5E422163-09B9-144E-A43E-EB65565AE2EE}" type="parTrans" cxnId="{270BE788-617C-4142-A3C1-157904EAB038}">
      <dgm:prSet/>
      <dgm:spPr/>
      <dgm:t>
        <a:bodyPr/>
        <a:lstStyle/>
        <a:p>
          <a:endParaRPr lang="en-US"/>
        </a:p>
      </dgm:t>
    </dgm:pt>
    <dgm:pt modelId="{C89D8EE8-C7E1-7F4E-ABDF-607C8F96808B}" type="sibTrans" cxnId="{270BE788-617C-4142-A3C1-157904EAB038}">
      <dgm:prSet/>
      <dgm:spPr/>
      <dgm:t>
        <a:bodyPr/>
        <a:lstStyle/>
        <a:p>
          <a:endParaRPr lang="en-US"/>
        </a:p>
      </dgm:t>
    </dgm:pt>
    <dgm:pt modelId="{A68CB0E3-1607-5D49-B49B-28FB2211B24C}">
      <dgm:prSet/>
      <dgm:spPr/>
      <dgm:t>
        <a:bodyPr/>
        <a:lstStyle/>
        <a:p>
          <a:pPr rtl="0"/>
          <a:r>
            <a:rPr lang="en-US" dirty="0" smtClean="0"/>
            <a:t>Toolbox</a:t>
          </a:r>
          <a:endParaRPr lang="en-US" dirty="0"/>
        </a:p>
      </dgm:t>
    </dgm:pt>
    <dgm:pt modelId="{FFB51DF5-C547-7140-ABE7-5DE58018F6A0}" type="parTrans" cxnId="{943C535F-F0BA-DE42-886C-65CB14799AE9}">
      <dgm:prSet/>
      <dgm:spPr/>
      <dgm:t>
        <a:bodyPr/>
        <a:lstStyle/>
        <a:p>
          <a:endParaRPr lang="en-US"/>
        </a:p>
      </dgm:t>
    </dgm:pt>
    <dgm:pt modelId="{6CC6D22D-0104-7D43-AA34-D894A243B91C}" type="sibTrans" cxnId="{943C535F-F0BA-DE42-886C-65CB14799AE9}">
      <dgm:prSet/>
      <dgm:spPr/>
      <dgm:t>
        <a:bodyPr/>
        <a:lstStyle/>
        <a:p>
          <a:endParaRPr lang="en-US"/>
        </a:p>
      </dgm:t>
    </dgm:pt>
    <dgm:pt modelId="{0B617C85-D54B-8E49-B633-EB7C491BB1B8}">
      <dgm:prSet/>
      <dgm:spPr/>
      <dgm:t>
        <a:bodyPr/>
        <a:lstStyle/>
        <a:p>
          <a:r>
            <a:rPr lang="en-US" dirty="0" smtClean="0"/>
            <a:t>Fonts</a:t>
          </a:r>
          <a:endParaRPr lang="en-US" dirty="0"/>
        </a:p>
      </dgm:t>
    </dgm:pt>
    <dgm:pt modelId="{F414AB02-ADB8-524B-BDA9-856855E7FB6C}" type="parTrans" cxnId="{5CD8512D-FC44-2846-8778-9000BFF1ED45}">
      <dgm:prSet/>
      <dgm:spPr/>
      <dgm:t>
        <a:bodyPr/>
        <a:lstStyle/>
        <a:p>
          <a:endParaRPr lang="en-US"/>
        </a:p>
      </dgm:t>
    </dgm:pt>
    <dgm:pt modelId="{1BD95F49-E470-4442-90A6-62C30BCB48B2}" type="sibTrans" cxnId="{5CD8512D-FC44-2846-8778-9000BFF1ED45}">
      <dgm:prSet/>
      <dgm:spPr/>
      <dgm:t>
        <a:bodyPr/>
        <a:lstStyle/>
        <a:p>
          <a:endParaRPr lang="en-US"/>
        </a:p>
      </dgm:t>
    </dgm:pt>
    <dgm:pt modelId="{F924D849-54D2-254A-A69C-BDBA4B7FB231}" type="pres">
      <dgm:prSet presAssocID="{3F4507E4-634C-AE4B-A882-6189E04AA0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E9C235-2FEB-764A-9AF1-81FF70FA2592}" type="pres">
      <dgm:prSet presAssocID="{0B617C85-D54B-8E49-B633-EB7C491BB1B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1691D-027C-E34C-98F9-82843FC82541}" type="pres">
      <dgm:prSet presAssocID="{1BD95F49-E470-4442-90A6-62C30BCB48B2}" presName="sibTrans" presStyleCnt="0"/>
      <dgm:spPr/>
    </dgm:pt>
    <dgm:pt modelId="{046C3755-8F92-D348-A30D-B80BA7BB0A74}" type="pres">
      <dgm:prSet presAssocID="{54043DBB-FE0C-D342-B0C6-3C92B1BAB9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269DB-FB55-D34C-A124-82A26F3C1955}" type="pres">
      <dgm:prSet presAssocID="{C89D8EE8-C7E1-7F4E-ABDF-607C8F96808B}" presName="sibTrans" presStyleCnt="0"/>
      <dgm:spPr/>
    </dgm:pt>
    <dgm:pt modelId="{F09F628C-C2F8-4A41-8E8A-680D6A59A3FF}" type="pres">
      <dgm:prSet presAssocID="{A68CB0E3-1607-5D49-B49B-28FB2211B2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D8512D-FC44-2846-8778-9000BFF1ED45}" srcId="{3F4507E4-634C-AE4B-A882-6189E04AA027}" destId="{0B617C85-D54B-8E49-B633-EB7C491BB1B8}" srcOrd="0" destOrd="0" parTransId="{F414AB02-ADB8-524B-BDA9-856855E7FB6C}" sibTransId="{1BD95F49-E470-4442-90A6-62C30BCB48B2}"/>
    <dgm:cxn modelId="{270BE788-617C-4142-A3C1-157904EAB038}" srcId="{3F4507E4-634C-AE4B-A882-6189E04AA027}" destId="{54043DBB-FE0C-D342-B0C6-3C92B1BAB9DC}" srcOrd="1" destOrd="0" parTransId="{5E422163-09B9-144E-A43E-EB65565AE2EE}" sibTransId="{C89D8EE8-C7E1-7F4E-ABDF-607C8F96808B}"/>
    <dgm:cxn modelId="{0820FB39-F19B-EA46-B89F-9706B62AE775}" type="presOf" srcId="{0B617C85-D54B-8E49-B633-EB7C491BB1B8}" destId="{6DE9C235-2FEB-764A-9AF1-81FF70FA2592}" srcOrd="0" destOrd="0" presId="urn:microsoft.com/office/officeart/2005/8/layout/default"/>
    <dgm:cxn modelId="{943C535F-F0BA-DE42-886C-65CB14799AE9}" srcId="{3F4507E4-634C-AE4B-A882-6189E04AA027}" destId="{A68CB0E3-1607-5D49-B49B-28FB2211B24C}" srcOrd="2" destOrd="0" parTransId="{FFB51DF5-C547-7140-ABE7-5DE58018F6A0}" sibTransId="{6CC6D22D-0104-7D43-AA34-D894A243B91C}"/>
    <dgm:cxn modelId="{DE07248D-01BF-8946-BA3C-638EBD05F76C}" type="presOf" srcId="{54043DBB-FE0C-D342-B0C6-3C92B1BAB9DC}" destId="{046C3755-8F92-D348-A30D-B80BA7BB0A74}" srcOrd="0" destOrd="0" presId="urn:microsoft.com/office/officeart/2005/8/layout/default"/>
    <dgm:cxn modelId="{9F29FE52-9E62-3D4E-9504-AAD6E23ECBBD}" type="presOf" srcId="{A68CB0E3-1607-5D49-B49B-28FB2211B24C}" destId="{F09F628C-C2F8-4A41-8E8A-680D6A59A3FF}" srcOrd="0" destOrd="0" presId="urn:microsoft.com/office/officeart/2005/8/layout/default"/>
    <dgm:cxn modelId="{02609497-F93A-F348-8DEA-6886D2515315}" type="presOf" srcId="{3F4507E4-634C-AE4B-A882-6189E04AA027}" destId="{F924D849-54D2-254A-A69C-BDBA4B7FB231}" srcOrd="0" destOrd="0" presId="urn:microsoft.com/office/officeart/2005/8/layout/default"/>
    <dgm:cxn modelId="{4856915D-F48E-A841-85AF-35C97B768C9F}" type="presParOf" srcId="{F924D849-54D2-254A-A69C-BDBA4B7FB231}" destId="{6DE9C235-2FEB-764A-9AF1-81FF70FA2592}" srcOrd="0" destOrd="0" presId="urn:microsoft.com/office/officeart/2005/8/layout/default"/>
    <dgm:cxn modelId="{0CC1FE07-B599-C344-9506-8B649C2E4B75}" type="presParOf" srcId="{F924D849-54D2-254A-A69C-BDBA4B7FB231}" destId="{E1E1691D-027C-E34C-98F9-82843FC82541}" srcOrd="1" destOrd="0" presId="urn:microsoft.com/office/officeart/2005/8/layout/default"/>
    <dgm:cxn modelId="{A410CFD7-5727-6E46-B53A-5A7D5C286CC6}" type="presParOf" srcId="{F924D849-54D2-254A-A69C-BDBA4B7FB231}" destId="{046C3755-8F92-D348-A30D-B80BA7BB0A74}" srcOrd="2" destOrd="0" presId="urn:microsoft.com/office/officeart/2005/8/layout/default"/>
    <dgm:cxn modelId="{24A4187E-458A-424E-8A97-0569EEA0322C}" type="presParOf" srcId="{F924D849-54D2-254A-A69C-BDBA4B7FB231}" destId="{A65269DB-FB55-D34C-A124-82A26F3C1955}" srcOrd="3" destOrd="0" presId="urn:microsoft.com/office/officeart/2005/8/layout/default"/>
    <dgm:cxn modelId="{A3EE0ADA-1D9A-DC4C-ADA2-710317688F7A}" type="presParOf" srcId="{F924D849-54D2-254A-A69C-BDBA4B7FB231}" destId="{F09F628C-C2F8-4A41-8E8A-680D6A59A3F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943E64-7C24-C845-B435-B86427857439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4EA31BF-AAB6-5547-8CBD-41087562453D}">
      <dgm:prSet/>
      <dgm:spPr/>
      <dgm:t>
        <a:bodyPr/>
        <a:lstStyle/>
        <a:p>
          <a:pPr rtl="0"/>
          <a:r>
            <a:rPr lang="en-US" dirty="0" smtClean="0"/>
            <a:t>Text</a:t>
          </a:r>
          <a:endParaRPr lang="en-US" dirty="0"/>
        </a:p>
      </dgm:t>
    </dgm:pt>
    <dgm:pt modelId="{BE35284C-B700-1F40-B778-6889860E0A83}" type="parTrans" cxnId="{54F79A40-A089-8345-A5D4-FB65FFBC26DD}">
      <dgm:prSet/>
      <dgm:spPr/>
      <dgm:t>
        <a:bodyPr/>
        <a:lstStyle/>
        <a:p>
          <a:endParaRPr lang="en-US"/>
        </a:p>
      </dgm:t>
    </dgm:pt>
    <dgm:pt modelId="{4DE5E8CC-8B9D-7447-8E0C-E71FB2DC752D}" type="sibTrans" cxnId="{54F79A40-A089-8345-A5D4-FB65FFBC26DD}">
      <dgm:prSet/>
      <dgm:spPr/>
      <dgm:t>
        <a:bodyPr/>
        <a:lstStyle/>
        <a:p>
          <a:endParaRPr lang="en-US"/>
        </a:p>
      </dgm:t>
    </dgm:pt>
    <dgm:pt modelId="{8BFCC4F8-7C7D-854F-886F-B5CAF2630006}">
      <dgm:prSet/>
      <dgm:spPr/>
      <dgm:t>
        <a:bodyPr/>
        <a:lstStyle/>
        <a:p>
          <a:pPr rtl="0"/>
          <a:r>
            <a:rPr lang="en-US" dirty="0" smtClean="0"/>
            <a:t>Shapes</a:t>
          </a:r>
          <a:endParaRPr lang="en-US" dirty="0"/>
        </a:p>
      </dgm:t>
    </dgm:pt>
    <dgm:pt modelId="{39BB069D-5312-D149-8DFE-5E5EBE899802}" type="parTrans" cxnId="{BD3B49AD-83D6-904A-A3D5-9C52F3D1CA13}">
      <dgm:prSet/>
      <dgm:spPr/>
      <dgm:t>
        <a:bodyPr/>
        <a:lstStyle/>
        <a:p>
          <a:endParaRPr lang="en-US"/>
        </a:p>
      </dgm:t>
    </dgm:pt>
    <dgm:pt modelId="{90F10D18-BE75-EF45-8447-DA3B4042223B}" type="sibTrans" cxnId="{BD3B49AD-83D6-904A-A3D5-9C52F3D1CA13}">
      <dgm:prSet/>
      <dgm:spPr/>
      <dgm:t>
        <a:bodyPr/>
        <a:lstStyle/>
        <a:p>
          <a:endParaRPr lang="en-US"/>
        </a:p>
      </dgm:t>
    </dgm:pt>
    <dgm:pt modelId="{76FF1CD2-57B9-5F4F-AF76-7A6F0DC2C892}">
      <dgm:prSet/>
      <dgm:spPr/>
      <dgm:t>
        <a:bodyPr/>
        <a:lstStyle/>
        <a:p>
          <a:pPr rtl="0"/>
          <a:r>
            <a:rPr lang="en-US" dirty="0" smtClean="0"/>
            <a:t>Clip Art</a:t>
          </a:r>
          <a:endParaRPr lang="en-US" dirty="0"/>
        </a:p>
      </dgm:t>
    </dgm:pt>
    <dgm:pt modelId="{3B135C3E-85E3-A748-BF01-675C44AEB954}" type="parTrans" cxnId="{6076C1A7-0204-8342-B946-B266BF31BE47}">
      <dgm:prSet/>
      <dgm:spPr/>
      <dgm:t>
        <a:bodyPr/>
        <a:lstStyle/>
        <a:p>
          <a:endParaRPr lang="en-US"/>
        </a:p>
      </dgm:t>
    </dgm:pt>
    <dgm:pt modelId="{752DBCD6-72A1-D842-AE60-D7393E6B7ABD}" type="sibTrans" cxnId="{6076C1A7-0204-8342-B946-B266BF31BE47}">
      <dgm:prSet/>
      <dgm:spPr/>
      <dgm:t>
        <a:bodyPr/>
        <a:lstStyle/>
        <a:p>
          <a:endParaRPr lang="en-US"/>
        </a:p>
      </dgm:t>
    </dgm:pt>
    <dgm:pt modelId="{3E90D1F3-F3AB-1542-9E15-F0C3E19FE3B0}">
      <dgm:prSet/>
      <dgm:spPr/>
      <dgm:t>
        <a:bodyPr/>
        <a:lstStyle/>
        <a:p>
          <a:pPr rtl="0"/>
          <a:r>
            <a:rPr lang="en-US" dirty="0" smtClean="0"/>
            <a:t>Photos </a:t>
          </a:r>
          <a:endParaRPr lang="en-US" dirty="0"/>
        </a:p>
      </dgm:t>
    </dgm:pt>
    <dgm:pt modelId="{03E573DE-0A52-1240-B9FA-074ADBA058BA}" type="parTrans" cxnId="{34784C89-019C-CB4A-995F-9A2EE4E725AD}">
      <dgm:prSet/>
      <dgm:spPr/>
      <dgm:t>
        <a:bodyPr/>
        <a:lstStyle/>
        <a:p>
          <a:endParaRPr lang="en-US"/>
        </a:p>
      </dgm:t>
    </dgm:pt>
    <dgm:pt modelId="{15A1E547-2D6B-DC46-B0F3-C23C508E40F7}" type="sibTrans" cxnId="{34784C89-019C-CB4A-995F-9A2EE4E725AD}">
      <dgm:prSet/>
      <dgm:spPr/>
      <dgm:t>
        <a:bodyPr/>
        <a:lstStyle/>
        <a:p>
          <a:endParaRPr lang="en-US"/>
        </a:p>
      </dgm:t>
    </dgm:pt>
    <dgm:pt modelId="{B3C27579-2492-6A47-9F4C-0277BF015BC2}" type="pres">
      <dgm:prSet presAssocID="{EE943E64-7C24-C845-B435-B86427857439}" presName="linear" presStyleCnt="0">
        <dgm:presLayoutVars>
          <dgm:dir/>
          <dgm:animLvl val="lvl"/>
          <dgm:resizeHandles val="exact"/>
        </dgm:presLayoutVars>
      </dgm:prSet>
      <dgm:spPr/>
    </dgm:pt>
    <dgm:pt modelId="{7C715BC8-63BC-FE41-AB7D-906A9C186D3F}" type="pres">
      <dgm:prSet presAssocID="{44EA31BF-AAB6-5547-8CBD-41087562453D}" presName="parentLin" presStyleCnt="0"/>
      <dgm:spPr/>
    </dgm:pt>
    <dgm:pt modelId="{87B4CB48-A46E-3941-B87C-F6D964A98936}" type="pres">
      <dgm:prSet presAssocID="{44EA31BF-AAB6-5547-8CBD-41087562453D}" presName="parentLeftMargin" presStyleLbl="node1" presStyleIdx="0" presStyleCnt="4"/>
      <dgm:spPr/>
    </dgm:pt>
    <dgm:pt modelId="{689F63F9-373A-494C-AFA7-5820DC7E053A}" type="pres">
      <dgm:prSet presAssocID="{44EA31BF-AAB6-5547-8CBD-41087562453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8016472-F7FF-3B42-A235-4A404D3F1525}" type="pres">
      <dgm:prSet presAssocID="{44EA31BF-AAB6-5547-8CBD-41087562453D}" presName="negativeSpace" presStyleCnt="0"/>
      <dgm:spPr/>
    </dgm:pt>
    <dgm:pt modelId="{D3F596DB-56C6-FF4A-A617-41A8218D6F34}" type="pres">
      <dgm:prSet presAssocID="{44EA31BF-AAB6-5547-8CBD-41087562453D}" presName="childText" presStyleLbl="conFgAcc1" presStyleIdx="0" presStyleCnt="4">
        <dgm:presLayoutVars>
          <dgm:bulletEnabled val="1"/>
        </dgm:presLayoutVars>
      </dgm:prSet>
      <dgm:spPr/>
    </dgm:pt>
    <dgm:pt modelId="{97326EE2-5BDD-7D4B-A253-093168B42B16}" type="pres">
      <dgm:prSet presAssocID="{4DE5E8CC-8B9D-7447-8E0C-E71FB2DC752D}" presName="spaceBetweenRectangles" presStyleCnt="0"/>
      <dgm:spPr/>
    </dgm:pt>
    <dgm:pt modelId="{4C225109-38D4-4A49-BC36-795B3F795EB0}" type="pres">
      <dgm:prSet presAssocID="{8BFCC4F8-7C7D-854F-886F-B5CAF2630006}" presName="parentLin" presStyleCnt="0"/>
      <dgm:spPr/>
    </dgm:pt>
    <dgm:pt modelId="{DDD6BB47-D291-5040-8783-90ED3A3920D8}" type="pres">
      <dgm:prSet presAssocID="{8BFCC4F8-7C7D-854F-886F-B5CAF2630006}" presName="parentLeftMargin" presStyleLbl="node1" presStyleIdx="0" presStyleCnt="4"/>
      <dgm:spPr/>
    </dgm:pt>
    <dgm:pt modelId="{256149DF-11C5-8A46-88E2-78C66EE8DCC2}" type="pres">
      <dgm:prSet presAssocID="{8BFCC4F8-7C7D-854F-886F-B5CAF263000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E60638C-AA47-FC47-B6ED-8E2B02351C78}" type="pres">
      <dgm:prSet presAssocID="{8BFCC4F8-7C7D-854F-886F-B5CAF2630006}" presName="negativeSpace" presStyleCnt="0"/>
      <dgm:spPr/>
    </dgm:pt>
    <dgm:pt modelId="{5BFF0C34-5A09-8748-8973-E6F87CBC540B}" type="pres">
      <dgm:prSet presAssocID="{8BFCC4F8-7C7D-854F-886F-B5CAF2630006}" presName="childText" presStyleLbl="conFgAcc1" presStyleIdx="1" presStyleCnt="4">
        <dgm:presLayoutVars>
          <dgm:bulletEnabled val="1"/>
        </dgm:presLayoutVars>
      </dgm:prSet>
      <dgm:spPr/>
    </dgm:pt>
    <dgm:pt modelId="{13618520-2E87-6E47-AE8D-78DFA5D432F2}" type="pres">
      <dgm:prSet presAssocID="{90F10D18-BE75-EF45-8447-DA3B4042223B}" presName="spaceBetweenRectangles" presStyleCnt="0"/>
      <dgm:spPr/>
    </dgm:pt>
    <dgm:pt modelId="{2E82D4DF-1844-A647-B8E4-E13965D8B1C3}" type="pres">
      <dgm:prSet presAssocID="{76FF1CD2-57B9-5F4F-AF76-7A6F0DC2C892}" presName="parentLin" presStyleCnt="0"/>
      <dgm:spPr/>
    </dgm:pt>
    <dgm:pt modelId="{949E54B7-A149-2A47-9A46-88DDB31628B5}" type="pres">
      <dgm:prSet presAssocID="{76FF1CD2-57B9-5F4F-AF76-7A6F0DC2C892}" presName="parentLeftMargin" presStyleLbl="node1" presStyleIdx="1" presStyleCnt="4"/>
      <dgm:spPr/>
    </dgm:pt>
    <dgm:pt modelId="{917F2784-7B53-C044-A93D-3E3A5B263066}" type="pres">
      <dgm:prSet presAssocID="{76FF1CD2-57B9-5F4F-AF76-7A6F0DC2C89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98BD8C5-25B0-D540-906D-2430D573A158}" type="pres">
      <dgm:prSet presAssocID="{76FF1CD2-57B9-5F4F-AF76-7A6F0DC2C892}" presName="negativeSpace" presStyleCnt="0"/>
      <dgm:spPr/>
    </dgm:pt>
    <dgm:pt modelId="{D7FA9196-BBFD-BC49-8304-49D015719C56}" type="pres">
      <dgm:prSet presAssocID="{76FF1CD2-57B9-5F4F-AF76-7A6F0DC2C892}" presName="childText" presStyleLbl="conFgAcc1" presStyleIdx="2" presStyleCnt="4">
        <dgm:presLayoutVars>
          <dgm:bulletEnabled val="1"/>
        </dgm:presLayoutVars>
      </dgm:prSet>
      <dgm:spPr/>
    </dgm:pt>
    <dgm:pt modelId="{5FBD4F9F-0623-F445-92E5-8047F0EE32C9}" type="pres">
      <dgm:prSet presAssocID="{752DBCD6-72A1-D842-AE60-D7393E6B7ABD}" presName="spaceBetweenRectangles" presStyleCnt="0"/>
      <dgm:spPr/>
    </dgm:pt>
    <dgm:pt modelId="{B6DA196B-E618-6C4E-A309-542D20C100FF}" type="pres">
      <dgm:prSet presAssocID="{3E90D1F3-F3AB-1542-9E15-F0C3E19FE3B0}" presName="parentLin" presStyleCnt="0"/>
      <dgm:spPr/>
    </dgm:pt>
    <dgm:pt modelId="{7947A0C1-7114-B44D-873E-8B307FADC7F0}" type="pres">
      <dgm:prSet presAssocID="{3E90D1F3-F3AB-1542-9E15-F0C3E19FE3B0}" presName="parentLeftMargin" presStyleLbl="node1" presStyleIdx="2" presStyleCnt="4"/>
      <dgm:spPr/>
    </dgm:pt>
    <dgm:pt modelId="{2A3EAD34-4D6D-DF44-919E-64943DB56BD3}" type="pres">
      <dgm:prSet presAssocID="{3E90D1F3-F3AB-1542-9E15-F0C3E19FE3B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0229B77-6C7B-1849-9EF6-245E78709D9F}" type="pres">
      <dgm:prSet presAssocID="{3E90D1F3-F3AB-1542-9E15-F0C3E19FE3B0}" presName="negativeSpace" presStyleCnt="0"/>
      <dgm:spPr/>
    </dgm:pt>
    <dgm:pt modelId="{A0549BFA-228D-7B4F-A5CB-FFE06D0D09DE}" type="pres">
      <dgm:prSet presAssocID="{3E90D1F3-F3AB-1542-9E15-F0C3E19FE3B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F51D692-1438-2A42-982C-9D85ADA9A7F2}" type="presOf" srcId="{EE943E64-7C24-C845-B435-B86427857439}" destId="{B3C27579-2492-6A47-9F4C-0277BF015BC2}" srcOrd="0" destOrd="0" presId="urn:microsoft.com/office/officeart/2005/8/layout/list1"/>
    <dgm:cxn modelId="{71F5D519-B55B-EA4E-B19B-380B55CB1C93}" type="presOf" srcId="{44EA31BF-AAB6-5547-8CBD-41087562453D}" destId="{87B4CB48-A46E-3941-B87C-F6D964A98936}" srcOrd="0" destOrd="0" presId="urn:microsoft.com/office/officeart/2005/8/layout/list1"/>
    <dgm:cxn modelId="{F613E103-7C7A-7C42-86C2-45239E74516F}" type="presOf" srcId="{8BFCC4F8-7C7D-854F-886F-B5CAF2630006}" destId="{256149DF-11C5-8A46-88E2-78C66EE8DCC2}" srcOrd="1" destOrd="0" presId="urn:microsoft.com/office/officeart/2005/8/layout/list1"/>
    <dgm:cxn modelId="{54F79A40-A089-8345-A5D4-FB65FFBC26DD}" srcId="{EE943E64-7C24-C845-B435-B86427857439}" destId="{44EA31BF-AAB6-5547-8CBD-41087562453D}" srcOrd="0" destOrd="0" parTransId="{BE35284C-B700-1F40-B778-6889860E0A83}" sibTransId="{4DE5E8CC-8B9D-7447-8E0C-E71FB2DC752D}"/>
    <dgm:cxn modelId="{6076C1A7-0204-8342-B946-B266BF31BE47}" srcId="{EE943E64-7C24-C845-B435-B86427857439}" destId="{76FF1CD2-57B9-5F4F-AF76-7A6F0DC2C892}" srcOrd="2" destOrd="0" parTransId="{3B135C3E-85E3-A748-BF01-675C44AEB954}" sibTransId="{752DBCD6-72A1-D842-AE60-D7393E6B7ABD}"/>
    <dgm:cxn modelId="{EE5A5655-00F7-4041-B7BD-14D6858E4274}" type="presOf" srcId="{76FF1CD2-57B9-5F4F-AF76-7A6F0DC2C892}" destId="{949E54B7-A149-2A47-9A46-88DDB31628B5}" srcOrd="0" destOrd="0" presId="urn:microsoft.com/office/officeart/2005/8/layout/list1"/>
    <dgm:cxn modelId="{46B52DC3-5EF2-7544-B249-4AA180A6C461}" type="presOf" srcId="{76FF1CD2-57B9-5F4F-AF76-7A6F0DC2C892}" destId="{917F2784-7B53-C044-A93D-3E3A5B263066}" srcOrd="1" destOrd="0" presId="urn:microsoft.com/office/officeart/2005/8/layout/list1"/>
    <dgm:cxn modelId="{C4F3496C-44C4-B34D-86DE-3B71FD1D63C8}" type="presOf" srcId="{3E90D1F3-F3AB-1542-9E15-F0C3E19FE3B0}" destId="{2A3EAD34-4D6D-DF44-919E-64943DB56BD3}" srcOrd="1" destOrd="0" presId="urn:microsoft.com/office/officeart/2005/8/layout/list1"/>
    <dgm:cxn modelId="{BD3B49AD-83D6-904A-A3D5-9C52F3D1CA13}" srcId="{EE943E64-7C24-C845-B435-B86427857439}" destId="{8BFCC4F8-7C7D-854F-886F-B5CAF2630006}" srcOrd="1" destOrd="0" parTransId="{39BB069D-5312-D149-8DFE-5E5EBE899802}" sibTransId="{90F10D18-BE75-EF45-8447-DA3B4042223B}"/>
    <dgm:cxn modelId="{97C5FFA9-A84C-1145-9195-1039BB417304}" type="presOf" srcId="{44EA31BF-AAB6-5547-8CBD-41087562453D}" destId="{689F63F9-373A-494C-AFA7-5820DC7E053A}" srcOrd="1" destOrd="0" presId="urn:microsoft.com/office/officeart/2005/8/layout/list1"/>
    <dgm:cxn modelId="{34784C89-019C-CB4A-995F-9A2EE4E725AD}" srcId="{EE943E64-7C24-C845-B435-B86427857439}" destId="{3E90D1F3-F3AB-1542-9E15-F0C3E19FE3B0}" srcOrd="3" destOrd="0" parTransId="{03E573DE-0A52-1240-B9FA-074ADBA058BA}" sibTransId="{15A1E547-2D6B-DC46-B0F3-C23C508E40F7}"/>
    <dgm:cxn modelId="{BE4E673A-1770-064F-85F3-9B0500F2480E}" type="presOf" srcId="{3E90D1F3-F3AB-1542-9E15-F0C3E19FE3B0}" destId="{7947A0C1-7114-B44D-873E-8B307FADC7F0}" srcOrd="0" destOrd="0" presId="urn:microsoft.com/office/officeart/2005/8/layout/list1"/>
    <dgm:cxn modelId="{67FF5C61-E26E-5A43-8040-5894B0BCAE6B}" type="presOf" srcId="{8BFCC4F8-7C7D-854F-886F-B5CAF2630006}" destId="{DDD6BB47-D291-5040-8783-90ED3A3920D8}" srcOrd="0" destOrd="0" presId="urn:microsoft.com/office/officeart/2005/8/layout/list1"/>
    <dgm:cxn modelId="{47D25067-6E80-0E46-9482-F05465A6CC91}" type="presParOf" srcId="{B3C27579-2492-6A47-9F4C-0277BF015BC2}" destId="{7C715BC8-63BC-FE41-AB7D-906A9C186D3F}" srcOrd="0" destOrd="0" presId="urn:microsoft.com/office/officeart/2005/8/layout/list1"/>
    <dgm:cxn modelId="{1275F89A-5B46-C348-A49F-1E7E1FE69AC5}" type="presParOf" srcId="{7C715BC8-63BC-FE41-AB7D-906A9C186D3F}" destId="{87B4CB48-A46E-3941-B87C-F6D964A98936}" srcOrd="0" destOrd="0" presId="urn:microsoft.com/office/officeart/2005/8/layout/list1"/>
    <dgm:cxn modelId="{105F876E-99ED-7042-A2FA-DED31E118A2D}" type="presParOf" srcId="{7C715BC8-63BC-FE41-AB7D-906A9C186D3F}" destId="{689F63F9-373A-494C-AFA7-5820DC7E053A}" srcOrd="1" destOrd="0" presId="urn:microsoft.com/office/officeart/2005/8/layout/list1"/>
    <dgm:cxn modelId="{37553251-8C4A-9142-A5AF-963D754D5CCA}" type="presParOf" srcId="{B3C27579-2492-6A47-9F4C-0277BF015BC2}" destId="{48016472-F7FF-3B42-A235-4A404D3F1525}" srcOrd="1" destOrd="0" presId="urn:microsoft.com/office/officeart/2005/8/layout/list1"/>
    <dgm:cxn modelId="{338A7FD5-92CB-E64A-8F17-9C1B343FAD5C}" type="presParOf" srcId="{B3C27579-2492-6A47-9F4C-0277BF015BC2}" destId="{D3F596DB-56C6-FF4A-A617-41A8218D6F34}" srcOrd="2" destOrd="0" presId="urn:microsoft.com/office/officeart/2005/8/layout/list1"/>
    <dgm:cxn modelId="{B557B085-E829-804D-A91C-92A90D52FB85}" type="presParOf" srcId="{B3C27579-2492-6A47-9F4C-0277BF015BC2}" destId="{97326EE2-5BDD-7D4B-A253-093168B42B16}" srcOrd="3" destOrd="0" presId="urn:microsoft.com/office/officeart/2005/8/layout/list1"/>
    <dgm:cxn modelId="{850ABD3C-59A3-A64F-94E9-4401F91D67CF}" type="presParOf" srcId="{B3C27579-2492-6A47-9F4C-0277BF015BC2}" destId="{4C225109-38D4-4A49-BC36-795B3F795EB0}" srcOrd="4" destOrd="0" presId="urn:microsoft.com/office/officeart/2005/8/layout/list1"/>
    <dgm:cxn modelId="{E9BB3F24-2577-E943-9EC3-DCCC2343FDF6}" type="presParOf" srcId="{4C225109-38D4-4A49-BC36-795B3F795EB0}" destId="{DDD6BB47-D291-5040-8783-90ED3A3920D8}" srcOrd="0" destOrd="0" presId="urn:microsoft.com/office/officeart/2005/8/layout/list1"/>
    <dgm:cxn modelId="{D8B6AC91-68D7-384B-9456-EA6F8DF59DFF}" type="presParOf" srcId="{4C225109-38D4-4A49-BC36-795B3F795EB0}" destId="{256149DF-11C5-8A46-88E2-78C66EE8DCC2}" srcOrd="1" destOrd="0" presId="urn:microsoft.com/office/officeart/2005/8/layout/list1"/>
    <dgm:cxn modelId="{D56FF542-ADD8-0048-9B40-F5509A033028}" type="presParOf" srcId="{B3C27579-2492-6A47-9F4C-0277BF015BC2}" destId="{EE60638C-AA47-FC47-B6ED-8E2B02351C78}" srcOrd="5" destOrd="0" presId="urn:microsoft.com/office/officeart/2005/8/layout/list1"/>
    <dgm:cxn modelId="{180AF4C7-83C8-744A-891B-3A1EA8F79615}" type="presParOf" srcId="{B3C27579-2492-6A47-9F4C-0277BF015BC2}" destId="{5BFF0C34-5A09-8748-8973-E6F87CBC540B}" srcOrd="6" destOrd="0" presId="urn:microsoft.com/office/officeart/2005/8/layout/list1"/>
    <dgm:cxn modelId="{09C1DE13-9085-9141-A43D-74CCDA1727B6}" type="presParOf" srcId="{B3C27579-2492-6A47-9F4C-0277BF015BC2}" destId="{13618520-2E87-6E47-AE8D-78DFA5D432F2}" srcOrd="7" destOrd="0" presId="urn:microsoft.com/office/officeart/2005/8/layout/list1"/>
    <dgm:cxn modelId="{F92923C4-422D-CE45-9DD3-0BAFD567FF6E}" type="presParOf" srcId="{B3C27579-2492-6A47-9F4C-0277BF015BC2}" destId="{2E82D4DF-1844-A647-B8E4-E13965D8B1C3}" srcOrd="8" destOrd="0" presId="urn:microsoft.com/office/officeart/2005/8/layout/list1"/>
    <dgm:cxn modelId="{3C897DC1-114F-9E42-965B-D12BFB84AE23}" type="presParOf" srcId="{2E82D4DF-1844-A647-B8E4-E13965D8B1C3}" destId="{949E54B7-A149-2A47-9A46-88DDB31628B5}" srcOrd="0" destOrd="0" presId="urn:microsoft.com/office/officeart/2005/8/layout/list1"/>
    <dgm:cxn modelId="{45F0170B-9F3E-4F42-B006-73A9B4187B70}" type="presParOf" srcId="{2E82D4DF-1844-A647-B8E4-E13965D8B1C3}" destId="{917F2784-7B53-C044-A93D-3E3A5B263066}" srcOrd="1" destOrd="0" presId="urn:microsoft.com/office/officeart/2005/8/layout/list1"/>
    <dgm:cxn modelId="{3252DE6B-F9A0-BC45-8D94-055DE7BA2BDA}" type="presParOf" srcId="{B3C27579-2492-6A47-9F4C-0277BF015BC2}" destId="{F98BD8C5-25B0-D540-906D-2430D573A158}" srcOrd="9" destOrd="0" presId="urn:microsoft.com/office/officeart/2005/8/layout/list1"/>
    <dgm:cxn modelId="{41D7201B-5D14-A347-AB20-8AE3776F7FAD}" type="presParOf" srcId="{B3C27579-2492-6A47-9F4C-0277BF015BC2}" destId="{D7FA9196-BBFD-BC49-8304-49D015719C56}" srcOrd="10" destOrd="0" presId="urn:microsoft.com/office/officeart/2005/8/layout/list1"/>
    <dgm:cxn modelId="{1B6689A2-D765-5744-90DB-0F7B3F0596AC}" type="presParOf" srcId="{B3C27579-2492-6A47-9F4C-0277BF015BC2}" destId="{5FBD4F9F-0623-F445-92E5-8047F0EE32C9}" srcOrd="11" destOrd="0" presId="urn:microsoft.com/office/officeart/2005/8/layout/list1"/>
    <dgm:cxn modelId="{1CB30759-1ED9-BF42-9E20-3CE79FB0BC91}" type="presParOf" srcId="{B3C27579-2492-6A47-9F4C-0277BF015BC2}" destId="{B6DA196B-E618-6C4E-A309-542D20C100FF}" srcOrd="12" destOrd="0" presId="urn:microsoft.com/office/officeart/2005/8/layout/list1"/>
    <dgm:cxn modelId="{3974545F-EF20-DB43-9009-4C5B23FE34E7}" type="presParOf" srcId="{B6DA196B-E618-6C4E-A309-542D20C100FF}" destId="{7947A0C1-7114-B44D-873E-8B307FADC7F0}" srcOrd="0" destOrd="0" presId="urn:microsoft.com/office/officeart/2005/8/layout/list1"/>
    <dgm:cxn modelId="{D099ABE3-E405-2E47-9345-6B3E17459498}" type="presParOf" srcId="{B6DA196B-E618-6C4E-A309-542D20C100FF}" destId="{2A3EAD34-4D6D-DF44-919E-64943DB56BD3}" srcOrd="1" destOrd="0" presId="urn:microsoft.com/office/officeart/2005/8/layout/list1"/>
    <dgm:cxn modelId="{CD35BC10-67A4-474E-B5AA-60A0BEF8D343}" type="presParOf" srcId="{B3C27579-2492-6A47-9F4C-0277BF015BC2}" destId="{80229B77-6C7B-1849-9EF6-245E78709D9F}" srcOrd="13" destOrd="0" presId="urn:microsoft.com/office/officeart/2005/8/layout/list1"/>
    <dgm:cxn modelId="{8FC774B3-B185-8343-A75E-F2F7473F40E2}" type="presParOf" srcId="{B3C27579-2492-6A47-9F4C-0277BF015BC2}" destId="{A0549BFA-228D-7B4F-A5CB-FFE06D0D09D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E9C235-2FEB-764A-9AF1-81FF70FA2592}">
      <dsp:nvSpPr>
        <dsp:cNvPr id="0" name=""/>
        <dsp:cNvSpPr/>
      </dsp:nvSpPr>
      <dsp:spPr>
        <a:xfrm>
          <a:off x="762" y="68005"/>
          <a:ext cx="2974579" cy="17847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Fonts</a:t>
          </a:r>
          <a:endParaRPr lang="en-US" sz="5600" kern="1200" dirty="0"/>
        </a:p>
      </dsp:txBody>
      <dsp:txXfrm>
        <a:off x="762" y="68005"/>
        <a:ext cx="2974579" cy="1784747"/>
      </dsp:txXfrm>
    </dsp:sp>
    <dsp:sp modelId="{046C3755-8F92-D348-A30D-B80BA7BB0A74}">
      <dsp:nvSpPr>
        <dsp:cNvPr id="0" name=""/>
        <dsp:cNvSpPr/>
      </dsp:nvSpPr>
      <dsp:spPr>
        <a:xfrm>
          <a:off x="3272800" y="68005"/>
          <a:ext cx="2974579" cy="17847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Views</a:t>
          </a:r>
          <a:endParaRPr lang="en-US" sz="5600" kern="1200" dirty="0"/>
        </a:p>
      </dsp:txBody>
      <dsp:txXfrm>
        <a:off x="3272800" y="68005"/>
        <a:ext cx="2974579" cy="1784747"/>
      </dsp:txXfrm>
    </dsp:sp>
    <dsp:sp modelId="{F09F628C-C2F8-4A41-8E8A-680D6A59A3FF}">
      <dsp:nvSpPr>
        <dsp:cNvPr id="0" name=""/>
        <dsp:cNvSpPr/>
      </dsp:nvSpPr>
      <dsp:spPr>
        <a:xfrm>
          <a:off x="1636781" y="2150211"/>
          <a:ext cx="2974579" cy="17847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Toolbox</a:t>
          </a:r>
          <a:endParaRPr lang="en-US" sz="5600" kern="1200" dirty="0"/>
        </a:p>
      </dsp:txBody>
      <dsp:txXfrm>
        <a:off x="1636781" y="2150211"/>
        <a:ext cx="2974579" cy="17847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F596DB-56C6-FF4A-A617-41A8218D6F34}">
      <dsp:nvSpPr>
        <dsp:cNvPr id="0" name=""/>
        <dsp:cNvSpPr/>
      </dsp:nvSpPr>
      <dsp:spPr>
        <a:xfrm>
          <a:off x="0" y="377380"/>
          <a:ext cx="20113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F63F9-373A-494C-AFA7-5820DC7E053A}">
      <dsp:nvSpPr>
        <dsp:cNvPr id="0" name=""/>
        <dsp:cNvSpPr/>
      </dsp:nvSpPr>
      <dsp:spPr>
        <a:xfrm>
          <a:off x="100569" y="8380"/>
          <a:ext cx="1407968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218" tIns="0" rIns="53218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Text</a:t>
          </a:r>
          <a:endParaRPr lang="en-US" sz="2500" kern="1200" dirty="0"/>
        </a:p>
      </dsp:txBody>
      <dsp:txXfrm>
        <a:off x="100569" y="8380"/>
        <a:ext cx="1407968" cy="738000"/>
      </dsp:txXfrm>
    </dsp:sp>
    <dsp:sp modelId="{5BFF0C34-5A09-8748-8973-E6F87CBC540B}">
      <dsp:nvSpPr>
        <dsp:cNvPr id="0" name=""/>
        <dsp:cNvSpPr/>
      </dsp:nvSpPr>
      <dsp:spPr>
        <a:xfrm>
          <a:off x="0" y="1511380"/>
          <a:ext cx="20113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149DF-11C5-8A46-88E2-78C66EE8DCC2}">
      <dsp:nvSpPr>
        <dsp:cNvPr id="0" name=""/>
        <dsp:cNvSpPr/>
      </dsp:nvSpPr>
      <dsp:spPr>
        <a:xfrm>
          <a:off x="100569" y="1142380"/>
          <a:ext cx="1407968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218" tIns="0" rIns="53218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Shapes</a:t>
          </a:r>
          <a:endParaRPr lang="en-US" sz="2500" kern="1200" dirty="0"/>
        </a:p>
      </dsp:txBody>
      <dsp:txXfrm>
        <a:off x="100569" y="1142380"/>
        <a:ext cx="1407968" cy="738000"/>
      </dsp:txXfrm>
    </dsp:sp>
    <dsp:sp modelId="{D7FA9196-BBFD-BC49-8304-49D015719C56}">
      <dsp:nvSpPr>
        <dsp:cNvPr id="0" name=""/>
        <dsp:cNvSpPr/>
      </dsp:nvSpPr>
      <dsp:spPr>
        <a:xfrm>
          <a:off x="0" y="2645380"/>
          <a:ext cx="20113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F2784-7B53-C044-A93D-3E3A5B263066}">
      <dsp:nvSpPr>
        <dsp:cNvPr id="0" name=""/>
        <dsp:cNvSpPr/>
      </dsp:nvSpPr>
      <dsp:spPr>
        <a:xfrm>
          <a:off x="100569" y="2276380"/>
          <a:ext cx="1407968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218" tIns="0" rIns="53218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Clip Art</a:t>
          </a:r>
          <a:endParaRPr lang="en-US" sz="2500" kern="1200" dirty="0"/>
        </a:p>
      </dsp:txBody>
      <dsp:txXfrm>
        <a:off x="100569" y="2276380"/>
        <a:ext cx="1407968" cy="738000"/>
      </dsp:txXfrm>
    </dsp:sp>
    <dsp:sp modelId="{A0549BFA-228D-7B4F-A5CB-FFE06D0D09DE}">
      <dsp:nvSpPr>
        <dsp:cNvPr id="0" name=""/>
        <dsp:cNvSpPr/>
      </dsp:nvSpPr>
      <dsp:spPr>
        <a:xfrm>
          <a:off x="0" y="3779380"/>
          <a:ext cx="20113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EAD34-4D6D-DF44-919E-64943DB56BD3}">
      <dsp:nvSpPr>
        <dsp:cNvPr id="0" name=""/>
        <dsp:cNvSpPr/>
      </dsp:nvSpPr>
      <dsp:spPr>
        <a:xfrm>
          <a:off x="100569" y="3410380"/>
          <a:ext cx="1407968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218" tIns="0" rIns="53218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Photos </a:t>
          </a:r>
          <a:endParaRPr lang="en-US" sz="2500" kern="1200" dirty="0"/>
        </a:p>
      </dsp:txBody>
      <dsp:txXfrm>
        <a:off x="100569" y="3410380"/>
        <a:ext cx="1407968" cy="73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DD286-592B-414D-AE43-04B499237F78}" type="datetimeFigureOut">
              <a:rPr lang="en-US" smtClean="0"/>
              <a:t>8/16/10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2D3D9-16A3-4940-A896-074F4829B2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4184D-B6DA-634B-8CE9-54F57E16390A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7D75A-2741-5145-8FF3-050878450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7D75A-2741-5145-8FF3-05087845098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7D75A-2741-5145-8FF3-05087845098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292-4996-B144-B795-D939163DC4CF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292-4996-B144-B795-D939163DC4CF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922-68F4-A547-A8BF-A945FD670D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292-4996-B144-B795-D939163DC4CF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922-68F4-A547-A8BF-A945FD670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292-4996-B144-B795-D939163DC4CF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922-68F4-A547-A8BF-A945FD670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292-4996-B144-B795-D939163DC4CF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922-68F4-A547-A8BF-A945FD670D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292-4996-B144-B795-D939163DC4CF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/>
              <a:pPr/>
              <a:t>‹#›</a:t>
            </a:fld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292-4996-B144-B795-D939163DC4CF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922-68F4-A547-A8BF-A945FD670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292-4996-B144-B795-D939163DC4CF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922-68F4-A547-A8BF-A945FD670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292-4996-B144-B795-D939163DC4CF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922-68F4-A547-A8BF-A945FD670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292-4996-B144-B795-D939163DC4CF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922-68F4-A547-A8BF-A945FD670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292-4996-B144-B795-D939163DC4CF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922-68F4-A547-A8BF-A945FD670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292-4996-B144-B795-D939163DC4CF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922-68F4-A547-A8BF-A945FD670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3">
                <a:alpha val="76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6559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177453"/>
            <a:ext cx="8042276" cy="476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A099292-4996-B144-B795-D939163DC4CF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B03D922-68F4-A547-A8BF-A945FD670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7" Type="http://schemas.openxmlformats.org/officeDocument/2006/relationships/diagramColors" Target="../diagrams/colors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6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image" Target="../media/image34.png"/><Relationship Id="rId4" Type="http://schemas.openxmlformats.org/officeDocument/2006/relationships/image" Target="../media/image32.png"/><Relationship Id="rId1" Type="http://schemas.openxmlformats.org/officeDocument/2006/relationships/audio" Target="file://localhost/Users/lbrown/Music/iTunes/iTunes%20Music/Music/Gotika/Circles%20of%20Life/01%20My%20Love.mp3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31.png"/><Relationship Id="rId5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5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5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PowerPoint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Office 2008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Tuesday, August 17, 2010</a:t>
            </a:r>
          </a:p>
          <a:p>
            <a:pPr algn="l"/>
            <a:r>
              <a:rPr lang="en-US" dirty="0" smtClean="0"/>
              <a:t>Laurie Brown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4803382" y="1291812"/>
            <a:ext cx="3017697" cy="3130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pic>
        <p:nvPicPr>
          <p:cNvPr id="4" name="Picture 3" descr="DSC_0011.JPG"/>
          <p:cNvPicPr>
            <a:picLocks noChangeAspect="1"/>
          </p:cNvPicPr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4193862" y="2768376"/>
            <a:ext cx="4397689" cy="2915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791008" y="2306711"/>
            <a:ext cx="1800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Watermark</a:t>
            </a:r>
            <a:endParaRPr lang="en-US" sz="2400" dirty="0"/>
          </a:p>
        </p:txBody>
      </p:sp>
      <p:pic>
        <p:nvPicPr>
          <p:cNvPr id="3" name="Picture 2" descr="DSC_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1158201"/>
            <a:ext cx="4397689" cy="2915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4" y="1398588"/>
            <a:ext cx="3377035" cy="2371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Picture 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654" y="1611216"/>
            <a:ext cx="3086207" cy="2371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75773" y="3905094"/>
            <a:ext cx="2706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Slide Layout</a:t>
            </a:r>
          </a:p>
          <a:p>
            <a:pPr algn="ctr"/>
            <a:r>
              <a:rPr lang="en-US" sz="2400" dirty="0" smtClean="0"/>
              <a:t>Title and Content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3061" y="3982326"/>
            <a:ext cx="3786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Insert Picture or Clip Art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pic>
        <p:nvPicPr>
          <p:cNvPr id="3" name="Picture 2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719" y="1206500"/>
            <a:ext cx="2641600" cy="2133600"/>
          </a:xfrm>
          <a:prstGeom prst="rect">
            <a:avLst/>
          </a:prstGeom>
        </p:spPr>
      </p:pic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4053601"/>
            <a:ext cx="6908800" cy="457200"/>
          </a:xfrm>
          <a:prstGeom prst="rect">
            <a:avLst/>
          </a:prstGeom>
        </p:spPr>
      </p:pic>
      <p:pic>
        <p:nvPicPr>
          <p:cNvPr id="5" name="Picture 4" descr="Picture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75" y="1206500"/>
            <a:ext cx="5765800" cy="201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575" y="873167"/>
            <a:ext cx="4783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Reviewing Toolbar found under View menu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3527" y="873167"/>
            <a:ext cx="286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Menu &gt; Comment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2575" y="3706206"/>
            <a:ext cx="213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Comment Toolbar</a:t>
            </a:r>
            <a:endParaRPr lang="en-US" dirty="0"/>
          </a:p>
        </p:txBody>
      </p:sp>
      <p:pic>
        <p:nvPicPr>
          <p:cNvPr id="9" name="Picture 8" descr="Picture 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75" y="4795838"/>
            <a:ext cx="4127501" cy="1028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88538" y="4998690"/>
            <a:ext cx="215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Comment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Slideshow Menu</a:t>
            </a:r>
            <a:endParaRPr lang="en-US" dirty="0"/>
          </a:p>
        </p:txBody>
      </p:sp>
      <p:pic>
        <p:nvPicPr>
          <p:cNvPr id="3" name="Picture 2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46" y="873169"/>
            <a:ext cx="2808005" cy="2220616"/>
          </a:xfrm>
          <a:prstGeom prst="rect">
            <a:avLst/>
          </a:prstGeom>
        </p:spPr>
      </p:pic>
      <p:pic>
        <p:nvPicPr>
          <p:cNvPr id="7" name="Picture 6" descr="Picture 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274" y="837619"/>
            <a:ext cx="3494378" cy="58042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 Tools</a:t>
            </a:r>
            <a:endParaRPr lang="en-US" dirty="0"/>
          </a:p>
        </p:txBody>
      </p:sp>
      <p:pic>
        <p:nvPicPr>
          <p:cNvPr id="3" name="Picture 2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092636"/>
            <a:ext cx="8034338" cy="50326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538" y="3350472"/>
            <a:ext cx="45085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Buttons &amp; Settings</a:t>
            </a:r>
            <a:endParaRPr lang="en-US" dirty="0"/>
          </a:p>
        </p:txBody>
      </p:sp>
      <p:sp>
        <p:nvSpPr>
          <p:cNvPr id="5" name="Action Button: Document 4">
            <a:hlinkClick r:id="" action="ppaction://noaction" highlightClick="1"/>
          </p:cNvPr>
          <p:cNvSpPr/>
          <p:nvPr/>
        </p:nvSpPr>
        <p:spPr>
          <a:xfrm>
            <a:off x="4076125" y="5546281"/>
            <a:ext cx="918792" cy="351259"/>
          </a:xfrm>
          <a:prstGeom prst="actionButton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4404794" y="4222305"/>
            <a:ext cx="891768" cy="39178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icture 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562" y="1182362"/>
            <a:ext cx="3721055" cy="4373515"/>
          </a:xfrm>
          <a:prstGeom prst="rect">
            <a:avLst/>
          </a:prstGeom>
        </p:spPr>
      </p:pic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3993314" y="1642036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Animations</a:t>
            </a:r>
            <a:endParaRPr lang="en-US" dirty="0"/>
          </a:p>
        </p:txBody>
      </p:sp>
      <p:pic>
        <p:nvPicPr>
          <p:cNvPr id="3" name="Picture 2" descr="Pictur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43" y="873167"/>
            <a:ext cx="2689420" cy="5684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018" y="1405037"/>
            <a:ext cx="3129609" cy="4231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Diagram 8"/>
          <p:cNvGraphicFramePr/>
          <p:nvPr/>
        </p:nvGraphicFramePr>
        <p:xfrm>
          <a:off x="6580167" y="1405035"/>
          <a:ext cx="2011384" cy="441776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and Sounds</a:t>
            </a:r>
            <a:endParaRPr lang="en-US" dirty="0"/>
          </a:p>
        </p:txBody>
      </p:sp>
      <p:pic>
        <p:nvPicPr>
          <p:cNvPr id="3" name="01 My Lov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040396" y="378279"/>
            <a:ext cx="249237" cy="249237"/>
          </a:xfrm>
          <a:prstGeom prst="rect">
            <a:avLst/>
          </a:prstGeom>
        </p:spPr>
      </p:pic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52" y="955675"/>
            <a:ext cx="2730500" cy="142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Picture 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52" y="2713935"/>
            <a:ext cx="4770741" cy="3411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icture 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3001" y="955675"/>
            <a:ext cx="2469438" cy="5723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Donut 7"/>
          <p:cNvSpPr/>
          <p:nvPr/>
        </p:nvSpPr>
        <p:spPr>
          <a:xfrm>
            <a:off x="8073830" y="1128657"/>
            <a:ext cx="598793" cy="641150"/>
          </a:xfrm>
          <a:prstGeom prst="donut">
            <a:avLst>
              <a:gd name="adj" fmla="val 526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numSld="15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</a:t>
            </a:r>
            <a:endParaRPr lang="en-US" dirty="0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249917"/>
            <a:ext cx="5726778" cy="4505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719" y="3720167"/>
            <a:ext cx="2261352" cy="1569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As…</a:t>
            </a:r>
            <a:endParaRPr lang="en-US" dirty="0"/>
          </a:p>
        </p:txBody>
      </p:sp>
      <p:pic>
        <p:nvPicPr>
          <p:cNvPr id="3" name="Picture 2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44" y="880108"/>
            <a:ext cx="2614109" cy="3535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Picture 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304" y="4109656"/>
            <a:ext cx="2361690" cy="612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icture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054" y="887127"/>
            <a:ext cx="3248497" cy="2997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Picture 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501" y="4109656"/>
            <a:ext cx="4166125" cy="2480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321320" y="2624962"/>
            <a:ext cx="102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Movie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70509" y="6043274"/>
            <a:ext cx="1612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Web Page</a:t>
            </a:r>
            <a:endParaRPr lang="en-US" sz="2400" dirty="0"/>
          </a:p>
        </p:txBody>
      </p:sp>
      <p:sp>
        <p:nvSpPr>
          <p:cNvPr id="11" name="Donut 10"/>
          <p:cNvSpPr/>
          <p:nvPr/>
        </p:nvSpPr>
        <p:spPr>
          <a:xfrm>
            <a:off x="1179388" y="4319860"/>
            <a:ext cx="822960" cy="690615"/>
          </a:xfrm>
          <a:prstGeom prst="donut">
            <a:avLst>
              <a:gd name="adj" fmla="val 465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19482"/>
            <a:ext cx="8042276" cy="816699"/>
          </a:xfrm>
        </p:spPr>
        <p:txBody>
          <a:bodyPr/>
          <a:lstStyle/>
          <a:p>
            <a:r>
              <a:rPr lang="en-US" dirty="0" smtClean="0"/>
              <a:t>Menus</a:t>
            </a:r>
            <a:endParaRPr lang="en-US" dirty="0"/>
          </a:p>
        </p:txBody>
      </p:sp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27" y="1417638"/>
            <a:ext cx="6286501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527" y="4190517"/>
            <a:ext cx="6565900" cy="234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Slides</a:t>
            </a:r>
            <a:endParaRPr lang="en-US" dirty="0"/>
          </a:p>
        </p:txBody>
      </p:sp>
      <p:pic>
        <p:nvPicPr>
          <p:cNvPr id="3" name="Picture 2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625" y="2599296"/>
            <a:ext cx="1828800" cy="76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807" y="968468"/>
            <a:ext cx="3568700" cy="189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Picture 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40" y="3054482"/>
            <a:ext cx="3757239" cy="2848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Picture 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50" y="6170892"/>
            <a:ext cx="6946900" cy="393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and Scripts</a:t>
            </a:r>
            <a:endParaRPr lang="en-US" dirty="0"/>
          </a:p>
        </p:txBody>
      </p:sp>
      <p:pic>
        <p:nvPicPr>
          <p:cNvPr id="3" name="Picture 2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44" y="1041760"/>
            <a:ext cx="3079932" cy="1681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133159" y="1440529"/>
            <a:ext cx="1009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Views</a:t>
            </a:r>
            <a:endParaRPr lang="en-US" sz="2400" dirty="0"/>
          </a:p>
        </p:txBody>
      </p:sp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957" y="3559576"/>
            <a:ext cx="7074594" cy="2106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142169" y="2867078"/>
            <a:ext cx="121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Scripts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</a:t>
            </a:r>
            <a:endParaRPr lang="en-US" dirty="0"/>
          </a:p>
        </p:txBody>
      </p:sp>
      <p:pic>
        <p:nvPicPr>
          <p:cNvPr id="3" name="Picture 2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87" y="873167"/>
            <a:ext cx="2794000" cy="5295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Pictur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760" y="822367"/>
            <a:ext cx="2908300" cy="5346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</a:t>
            </a:r>
            <a:endParaRPr lang="en-US" dirty="0"/>
          </a:p>
        </p:txBody>
      </p:sp>
      <p:pic>
        <p:nvPicPr>
          <p:cNvPr id="3" name="Picture 2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67" y="1244916"/>
            <a:ext cx="2984500" cy="4838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172" y="1244916"/>
            <a:ext cx="3048000" cy="4927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</a:t>
            </a:r>
            <a:endParaRPr lang="en-US" dirty="0"/>
          </a:p>
        </p:txBody>
      </p:sp>
      <p:pic>
        <p:nvPicPr>
          <p:cNvPr id="3" name="Picture 2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742" y="873167"/>
            <a:ext cx="2895600" cy="5397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96" y="873167"/>
            <a:ext cx="32004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Art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9275" y="3311433"/>
            <a:ext cx="199285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600" dirty="0" smtClean="0"/>
              <a:t>Fonts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Views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Toolbox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580279" y="1309951"/>
          <a:ext cx="6248143" cy="400296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Slides From…</a:t>
            </a:r>
            <a:endParaRPr lang="en-US" dirty="0"/>
          </a:p>
        </p:txBody>
      </p:sp>
      <p:pic>
        <p:nvPicPr>
          <p:cNvPr id="3" name="Picture 2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590649"/>
            <a:ext cx="8050478" cy="26070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2953"/>
          </a:xfrm>
        </p:spPr>
        <p:txBody>
          <a:bodyPr/>
          <a:lstStyle/>
          <a:p>
            <a:r>
              <a:rPr lang="en-US" dirty="0" smtClean="0"/>
              <a:t>Dynamic Views &amp; Font Replacement</a:t>
            </a:r>
            <a:endParaRPr lang="en-US" dirty="0"/>
          </a:p>
        </p:txBody>
      </p:sp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25" y="1628775"/>
            <a:ext cx="1765300" cy="165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25" y="3279775"/>
            <a:ext cx="57277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Picture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687" y="1889125"/>
            <a:ext cx="1803400" cy="278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462665" y="2741651"/>
            <a:ext cx="2560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Dynamic Guides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319292" y="4990658"/>
            <a:ext cx="2192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Replace Fonts</a:t>
            </a:r>
            <a:endParaRPr 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145</TotalTime>
  <Words>98</Words>
  <Application>Microsoft Macintosh PowerPoint</Application>
  <PresentationFormat>On-screen Show (4:3)</PresentationFormat>
  <Paragraphs>48</Paragraphs>
  <Slides>20</Slides>
  <Notes>2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Breeze</vt:lpstr>
      <vt:lpstr>PowerPoint Office 2008 </vt:lpstr>
      <vt:lpstr>Menus</vt:lpstr>
      <vt:lpstr>Views and Scripts</vt:lpstr>
      <vt:lpstr>Toolbox</vt:lpstr>
      <vt:lpstr>Toolbox</vt:lpstr>
      <vt:lpstr>Toolbox</vt:lpstr>
      <vt:lpstr>Smart Art</vt:lpstr>
      <vt:lpstr>Slides From…</vt:lpstr>
      <vt:lpstr>Dynamic Views &amp; Font Replacement</vt:lpstr>
      <vt:lpstr>Pictures</vt:lpstr>
      <vt:lpstr>Pictures</vt:lpstr>
      <vt:lpstr>Comments</vt:lpstr>
      <vt:lpstr>Slideshow Menu</vt:lpstr>
      <vt:lpstr>Presenter Tools</vt:lpstr>
      <vt:lpstr>Action Buttons &amp; Settings</vt:lpstr>
      <vt:lpstr>Custom Animations</vt:lpstr>
      <vt:lpstr>Music and Sounds</vt:lpstr>
      <vt:lpstr>Printing</vt:lpstr>
      <vt:lpstr>Save As…</vt:lpstr>
      <vt:lpstr>Master Slides</vt:lpstr>
    </vt:vector>
  </TitlesOfParts>
  <Company>LB65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PowerPoint </dc:title>
  <dc:creator>Tech Office</dc:creator>
  <cp:keywords/>
  <cp:lastModifiedBy>Tech Office</cp:lastModifiedBy>
  <cp:revision>8</cp:revision>
  <dcterms:created xsi:type="dcterms:W3CDTF">2010-08-16T21:23:32Z</dcterms:created>
  <dcterms:modified xsi:type="dcterms:W3CDTF">2010-08-16T22:59:02Z</dcterms:modified>
</cp:coreProperties>
</file>