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F09061-1F4A-284E-9D2C-7853007C1EFF}" type="datetimeFigureOut">
              <a:rPr lang="en-US" smtClean="0"/>
              <a:pPr/>
              <a:t>8/15/10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AF1589-E8DD-B548-AE6A-E2A40117CE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5400" b="0" i="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320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80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240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Verdana"/>
          <a:ea typeface="+mn-ea"/>
          <a:cs typeface="Verdan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Guidelines for</a:t>
            </a:r>
            <a:br>
              <a:rPr lang="en-US" dirty="0" smtClean="0"/>
            </a:br>
            <a:r>
              <a:rPr lang="en-US" dirty="0" smtClean="0"/>
              <a:t>Digital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2010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Animations and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Apply animations </a:t>
            </a:r>
            <a:r>
              <a:rPr lang="en-US" b="1" dirty="0" smtClean="0"/>
              <a:t>only</a:t>
            </a:r>
            <a:r>
              <a:rPr lang="en-US" dirty="0" smtClean="0"/>
              <a:t> when they make a point</a:t>
            </a:r>
          </a:p>
          <a:p>
            <a:r>
              <a:rPr lang="en-US" dirty="0" smtClean="0"/>
              <a:t>Use sound </a:t>
            </a:r>
            <a:r>
              <a:rPr lang="en-US" b="1" dirty="0" smtClean="0"/>
              <a:t>only </a:t>
            </a:r>
            <a:r>
              <a:rPr lang="en-US" dirty="0" smtClean="0"/>
              <a:t>when it makes a point</a:t>
            </a:r>
          </a:p>
          <a:p>
            <a:r>
              <a:rPr lang="en-US" dirty="0" smtClean="0"/>
              <a:t>Be consistent with animations for titles and bullets</a:t>
            </a:r>
          </a:p>
          <a:p>
            <a:r>
              <a:rPr lang="en-US" dirty="0" smtClean="0"/>
              <a:t>Choose </a:t>
            </a:r>
            <a:r>
              <a:rPr lang="en-US" b="1" dirty="0" smtClean="0"/>
              <a:t>only </a:t>
            </a:r>
            <a:r>
              <a:rPr lang="en-US" dirty="0" smtClean="0"/>
              <a:t>one type of transition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</a:t>
            </a:r>
            <a:r>
              <a:rPr lang="en-US" dirty="0" smtClean="0"/>
              <a:t>instrumental music</a:t>
            </a:r>
          </a:p>
          <a:p>
            <a:r>
              <a:rPr lang="en-US" dirty="0" smtClean="0"/>
              <a:t>Play </a:t>
            </a:r>
            <a:r>
              <a:rPr lang="en-US" dirty="0" smtClean="0"/>
              <a:t>throughout presentation or group of more than two slides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your topic</a:t>
            </a:r>
          </a:p>
          <a:p>
            <a:r>
              <a:rPr lang="en-US" dirty="0" smtClean="0"/>
              <a:t>Know your material</a:t>
            </a:r>
          </a:p>
          <a:p>
            <a:r>
              <a:rPr lang="en-US" dirty="0" smtClean="0"/>
              <a:t>Create storyboard or </a:t>
            </a:r>
            <a:r>
              <a:rPr lang="en-US" dirty="0" smtClean="0"/>
              <a:t>outline</a:t>
            </a:r>
          </a:p>
          <a:p>
            <a:r>
              <a:rPr lang="en-US" dirty="0" smtClean="0"/>
              <a:t>Slides are designed to supplement your presentation---not to BE your </a:t>
            </a:r>
            <a:r>
              <a:rPr lang="en-US" dirty="0" smtClean="0"/>
              <a:t>presentation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Avoid too much text (words) per slide</a:t>
            </a:r>
          </a:p>
          <a:p>
            <a:r>
              <a:rPr lang="en-US" dirty="0" smtClean="0"/>
              <a:t>No sentences, bullets</a:t>
            </a:r>
          </a:p>
          <a:p>
            <a:r>
              <a:rPr lang="en-US" dirty="0" smtClean="0"/>
              <a:t>3 to 4 bullets per </a:t>
            </a:r>
            <a:r>
              <a:rPr lang="en-US" dirty="0" smtClean="0"/>
              <a:t>slide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periods, question marks, or exclamation points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ALL CAPS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minute per slide</a:t>
            </a:r>
          </a:p>
          <a:p>
            <a:r>
              <a:rPr lang="en-US" dirty="0" smtClean="0"/>
              <a:t>Five minute presentation – 5 slides</a:t>
            </a:r>
          </a:p>
          <a:p>
            <a:r>
              <a:rPr lang="en-US" dirty="0" smtClean="0"/>
              <a:t>Ten minute presentation – 10 slides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Title at top</a:t>
            </a:r>
          </a:p>
          <a:p>
            <a:r>
              <a:rPr lang="en-US" dirty="0" smtClean="0"/>
              <a:t>Left to right</a:t>
            </a:r>
          </a:p>
          <a:p>
            <a:r>
              <a:rPr lang="en-US" dirty="0" smtClean="0"/>
              <a:t>Top to bottom</a:t>
            </a:r>
          </a:p>
          <a:p>
            <a:r>
              <a:rPr lang="en-US" dirty="0" smtClean="0"/>
              <a:t>Important information at top of slide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easy to read fonts</a:t>
            </a:r>
          </a:p>
          <a:p>
            <a:r>
              <a:rPr lang="en-US" dirty="0" smtClean="0"/>
              <a:t>Arial, Times, Veranda</a:t>
            </a:r>
          </a:p>
          <a:p>
            <a:r>
              <a:rPr lang="en-US" dirty="0" smtClean="0"/>
              <a:t>Use only two different fonts</a:t>
            </a:r>
          </a:p>
          <a:p>
            <a:pPr lvl="1"/>
            <a:r>
              <a:rPr lang="en-US" dirty="0" smtClean="0"/>
              <a:t>One for heading</a:t>
            </a:r>
          </a:p>
          <a:p>
            <a:pPr lvl="1"/>
            <a:r>
              <a:rPr lang="en-US" dirty="0" smtClean="0"/>
              <a:t>One for content</a:t>
            </a:r>
          </a:p>
          <a:p>
            <a:r>
              <a:rPr lang="en-US" dirty="0" smtClean="0"/>
              <a:t>Size – no smaller than 24 pt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contrasting color for background and text</a:t>
            </a:r>
          </a:p>
          <a:p>
            <a:pPr lvl="1"/>
            <a:r>
              <a:rPr lang="en-US" dirty="0" smtClean="0"/>
              <a:t>Light background color: dark text color</a:t>
            </a:r>
          </a:p>
          <a:p>
            <a:pPr lvl="1"/>
            <a:r>
              <a:rPr lang="en-US" dirty="0" smtClean="0"/>
              <a:t>Dark background color: light text color</a:t>
            </a:r>
          </a:p>
          <a:p>
            <a:r>
              <a:rPr lang="en-US" dirty="0" smtClean="0"/>
              <a:t>Avoid patterned or textured backgrounds</a:t>
            </a:r>
          </a:p>
          <a:p>
            <a:r>
              <a:rPr lang="en-US" dirty="0" smtClean="0"/>
              <a:t>Use same color scheme for whole presentation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graphics </a:t>
            </a:r>
            <a:r>
              <a:rPr lang="en-US" b="1" dirty="0" smtClean="0"/>
              <a:t>only</a:t>
            </a:r>
            <a:r>
              <a:rPr lang="en-US" dirty="0" smtClean="0"/>
              <a:t> </a:t>
            </a:r>
            <a:r>
              <a:rPr lang="en-US" dirty="0" smtClean="0"/>
              <a:t>when </a:t>
            </a:r>
            <a:r>
              <a:rPr lang="en-US" dirty="0" smtClean="0"/>
              <a:t>add </a:t>
            </a:r>
            <a:r>
              <a:rPr lang="en-US" dirty="0" smtClean="0"/>
              <a:t>to the message of the slide </a:t>
            </a:r>
            <a:endParaRPr lang="en-US" dirty="0" smtClean="0"/>
          </a:p>
          <a:p>
            <a:r>
              <a:rPr lang="en-US" dirty="0" smtClean="0"/>
              <a:t>Graphics face </a:t>
            </a:r>
            <a:r>
              <a:rPr lang="en-US" dirty="0" smtClean="0"/>
              <a:t>the middle of the slide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Size your pictures before inserting</a:t>
            </a:r>
          </a:p>
          <a:p>
            <a:r>
              <a:rPr lang="en-US" dirty="0" smtClean="0"/>
              <a:t>Use Preview to size pictures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Choose a template that doesn’t distract from the content</a:t>
            </a:r>
          </a:p>
          <a:p>
            <a:r>
              <a:rPr lang="en-US" dirty="0" smtClean="0"/>
              <a:t>Make sure text can be read in back of room</a:t>
            </a:r>
          </a:p>
          <a:p>
            <a:r>
              <a:rPr lang="en-US" dirty="0" smtClean="0"/>
              <a:t>Make sure graphics don’t get lost in background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40</TotalTime>
  <Words>271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Genesis</vt:lpstr>
      <vt:lpstr>Guidelines for Digital Presentations</vt:lpstr>
      <vt:lpstr>Know Your Topic</vt:lpstr>
      <vt:lpstr>Text</vt:lpstr>
      <vt:lpstr>Number of Slides</vt:lpstr>
      <vt:lpstr>Slide Layout</vt:lpstr>
      <vt:lpstr>Fonts</vt:lpstr>
      <vt:lpstr>Color</vt:lpstr>
      <vt:lpstr>Graphics</vt:lpstr>
      <vt:lpstr>Design Template</vt:lpstr>
      <vt:lpstr>Animations and Transitions</vt:lpstr>
      <vt:lpstr>Music</vt:lpstr>
    </vt:vector>
  </TitlesOfParts>
  <Company>Lake Bluff District 65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Digital Presentations</dc:title>
  <dc:creator>Laurie Brown User</dc:creator>
  <cp:lastModifiedBy>Tech Office</cp:lastModifiedBy>
  <cp:revision>4</cp:revision>
  <dcterms:created xsi:type="dcterms:W3CDTF">2010-08-15T19:59:11Z</dcterms:created>
  <dcterms:modified xsi:type="dcterms:W3CDTF">2010-08-15T20:07:01Z</dcterms:modified>
</cp:coreProperties>
</file>